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307" r:id="rId3"/>
    <p:sldId id="282" r:id="rId4"/>
    <p:sldId id="283" r:id="rId5"/>
    <p:sldId id="300" r:id="rId6"/>
    <p:sldId id="271" r:id="rId7"/>
    <p:sldId id="304" r:id="rId8"/>
    <p:sldId id="305" r:id="rId9"/>
    <p:sldId id="302" r:id="rId10"/>
    <p:sldId id="296" r:id="rId11"/>
    <p:sldId id="301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17FEC-2C63-8000-EBB2-A5BF584F6ECB}" name="Matthew Douglas" initials="MD" userId="S::matthew.douglas@dfat.gov.au::d2d44976-78da-4867-af92-3f0f947b59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E50E3-88A9-40C7-846B-32A9EF4F5810}" v="685" dt="2023-07-24T03:10:20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186" y="12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CB2D24-B0CB-D92E-A3F1-293F910CE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90432-5233-7E91-14C8-95B6A9923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E5B8-B9B9-4FA7-B9A3-54128B2FE808}" type="datetimeFigureOut">
              <a:rPr lang="en-AU" smtClean="0"/>
              <a:t>30/08/2023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8BB65-9116-DCFA-AC46-59BB2139BD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25A0D-FCDB-A8F9-3126-6AAAAEB8A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5D9C-8B2F-484C-ABCD-9C97DB4E24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394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6B2-4BCB-423C-81E8-17C086B9800B}" type="datetimeFigureOut">
              <a:rPr lang="en-AU" smtClean="0"/>
              <a:t>30/08/2023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BBB5-3449-4EFD-92F8-C480874D90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944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DC78B-2FE0-843E-E776-632D16EA37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53A72DA-0E7A-92A8-3884-0F4A6B0C7B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76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5032-D4F3-448C-5FBA-8FD688EC7E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C7F7F14-787E-CBFA-D79B-D7027C6D1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650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11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5032-D4F3-448C-5FBA-8FD688EC7E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C7F7F14-787E-CBFA-D79B-D7027C6D1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56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5305-7DEC-1A39-DCA2-1E66A9D714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E7D265E-F137-816E-1951-29B747879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3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3F69-8E5B-BF51-691E-8D786F3C01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CAEF2B3-27E9-45CD-C93F-EA9C06DDE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98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E4669-8EE4-E230-E127-E574CD7AE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4BE2EA-12E9-7829-BC6F-EAF5899646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78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430D8-694E-BAA2-E14D-AF57F2E683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B9D9908-A2B6-31E3-5B46-7001E6D9BA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88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C6931-B8CB-5490-9ADF-513BC59FB3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1B38E93-CB2C-BF7D-CB7B-5B6E56AA1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81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2575-1E4E-7D09-BA54-BC8ACE04C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703035-5261-96B2-E3E9-872E164CA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24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3320-C195-4DB9-B952-2C9414367DF2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2575-1E4E-7D09-BA54-BC8ACE04C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703035-5261-96B2-E3E9-872E164CA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291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B8CB-F0D6-5CF8-D7C9-14BE74E771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C6F70BE-DA74-38A8-04C8-06B5E0654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42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BBB5-3449-4EFD-92F8-C480874D90B7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FB8CB-F0D6-5CF8-D7C9-14BE74E771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C6F70BE-DA74-38A8-04C8-06B5E0654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07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0D53-7566-4498-946E-6303EB456357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6608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F2B8-1DB7-47BD-A9F5-6DFF07AE6129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1706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EF22-21BC-4A93-8237-409C29FA2B51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5088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366-1AB6-4E04-9F7E-1468E0828B0E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7486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CBEA-80B0-41B3-8A8B-C371333A65C9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25425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C0AE-B823-424A-A9C3-A4D437CEB44D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1018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9017-192F-4465-852F-E739A9BA32B9}" type="datetime1">
              <a:rPr lang="en-AU" smtClean="0"/>
              <a:t>30/08/2023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9264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C0B2-2A13-4614-BC1E-793377E3A928}" type="datetime1">
              <a:rPr lang="en-AU" smtClean="0"/>
              <a:t>30/08/2023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7457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22F1-0E8F-49F3-87B9-87120FCD1001}" type="datetime1">
              <a:rPr lang="en-AU" smtClean="0"/>
              <a:t>30/08/2023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4371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9764-121F-4FFA-9B3E-3FE0DD739775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0251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2492-2775-4EA3-94AC-3CFC9C266201}" type="datetime1">
              <a:rPr lang="en-AU" smtClean="0"/>
              <a:t>30/08/2023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5155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2D91-AE5D-4B9A-A2E5-5B5A910AA62B}" type="datetime1">
              <a:rPr lang="en-AU" smtClean="0"/>
              <a:t>30/08/2023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ACCD-D809-48D6-A535-95A0DF84A70A}" type="slidenum">
              <a:rPr lang="en-AU" smtClean="0"/>
              <a:t>‹#›</a:t>
            </a:fld>
            <a:endParaRPr lang="en-AU"/>
          </a:p>
        </p:txBody>
      </p:sp>
      <p:sp>
        <p:nvSpPr>
          <p:cNvPr id="7" name="JS SlideHeader">
            <a:extLst>
              <a:ext uri="{FF2B5EF4-FFF2-40B4-BE49-F238E27FC236}">
                <a16:creationId xmlns:a16="http://schemas.microsoft.com/office/drawing/2014/main" id="{FEC396C6-36C7-FF7F-3E01-B7E6B212836C}"/>
              </a:ext>
            </a:extLst>
          </p:cNvPr>
          <p:cNvSpPr txBox="1"/>
          <p:nvPr userDrawn="1"/>
        </p:nvSpPr>
        <p:spPr>
          <a:xfrm>
            <a:off x="914400" y="63500"/>
            <a:ext cx="731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9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63600" y="3159655"/>
            <a:ext cx="7416800" cy="90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altLang="ja-JP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What</a:t>
            </a:r>
            <a:r>
              <a:rPr lang="ja-JP" altLang="en-US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AU" altLang="ja-JP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is</a:t>
            </a:r>
            <a:r>
              <a:rPr lang="ja-JP" altLang="en-US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AU" altLang="ja-JP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Australia</a:t>
            </a:r>
            <a:r>
              <a:rPr lang="ja-JP" altLang="en-US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AU" altLang="ja-JP" sz="5400" b="1" dirty="0">
                <a:solidFill>
                  <a:srgbClr val="1F497D"/>
                </a:solidFill>
                <a:latin typeface="+mn-lt"/>
                <a:ea typeface="ＭＳ ゴシック" pitchFamily="49" charset="-128"/>
              </a:rPr>
              <a:t>like?</a:t>
            </a:r>
          </a:p>
          <a:p>
            <a:pPr algn="ctr"/>
            <a:r>
              <a:rPr lang="ja-JP" altLang="en-US" sz="5400" b="1" dirty="0">
                <a:solidFill>
                  <a:srgbClr val="1F497D"/>
                </a:solidFill>
                <a:latin typeface="ＭＳ ゴシック" pitchFamily="49" charset="-128"/>
                <a:ea typeface="ＭＳ ゴシック" pitchFamily="49" charset="-128"/>
              </a:rPr>
              <a:t>オーストラリアって</a:t>
            </a:r>
            <a:endParaRPr lang="en-AU" altLang="ja-JP" sz="5400" b="1" dirty="0">
              <a:solidFill>
                <a:srgbClr val="1F497D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5400" b="1" dirty="0">
                <a:solidFill>
                  <a:srgbClr val="1F497D"/>
                </a:solidFill>
                <a:latin typeface="ＭＳ ゴシック" pitchFamily="49" charset="-128"/>
                <a:ea typeface="ＭＳ ゴシック" pitchFamily="49" charset="-128"/>
              </a:rPr>
              <a:t>どんな国？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5169310"/>
            <a:ext cx="4571999" cy="118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先生の名前</a:t>
            </a:r>
            <a:endParaRPr lang="en-AU" altLang="ja-JP" sz="3200" b="1" dirty="0">
              <a:solidFill>
                <a:srgbClr val="1F497D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3200" b="1" dirty="0">
                <a:solidFill>
                  <a:srgbClr val="1F497D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Teacher’s name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1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E3CDD9-A51A-BDAD-46B1-437A9553D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63" y="501649"/>
            <a:ext cx="3288072" cy="16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7F828-2E05-7B4C-7CEC-F85003B0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3DACCD-D809-48D6-A535-95A0DF84A70A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CFF60-C6F0-95AE-166C-7841291A5D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7F828-2E05-7B4C-7CEC-F85003B0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3DACCD-D809-48D6-A535-95A0DF84A70A}" type="slidenum">
              <a:rPr lang="en-AU" smtClean="0"/>
              <a:pPr>
                <a:spcAft>
                  <a:spcPts val="600"/>
                </a:spcAft>
              </a:pPr>
              <a:t>11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32FAC-1D00-35A8-9834-B5D93508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8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en-US" dirty="0"/>
              <a:t> 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YOU!</a:t>
            </a:r>
            <a:endParaRPr lang="en-AU" sz="12900" b="1" dirty="0">
              <a:ln w="381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1BF98-87D5-764F-9C6E-E45F15A3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2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B82C1-312B-87E7-F108-44F6B073D49C}"/>
              </a:ext>
            </a:extLst>
          </p:cNvPr>
          <p:cNvSpPr txBox="1"/>
          <p:nvPr/>
        </p:nvSpPr>
        <p:spPr>
          <a:xfrm>
            <a:off x="864870" y="646471"/>
            <a:ext cx="76504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dirty="0"/>
              <a:t>Slide for quick self introduction</a:t>
            </a:r>
            <a:endParaRPr lang="en-AU" dirty="0">
              <a:ea typeface="Calibri"/>
              <a:cs typeface="Calibri"/>
            </a:endParaRPr>
          </a:p>
          <a:p>
            <a:r>
              <a:rPr lang="en-AU" dirty="0"/>
              <a:t>Insert your photo (Photos from your childhood or school days are good starters for the class.) </a:t>
            </a:r>
          </a:p>
        </p:txBody>
      </p:sp>
    </p:spTree>
    <p:extLst>
      <p:ext uri="{BB962C8B-B14F-4D97-AF65-F5344CB8AC3E}">
        <p14:creationId xmlns:p14="http://schemas.microsoft.com/office/powerpoint/2010/main" val="16273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0311"/>
            <a:ext cx="9144000" cy="2055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G’DAY!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652" y="475561"/>
            <a:ext cx="9144000" cy="1904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GOOD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DAY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86945" y="2380343"/>
            <a:ext cx="1733080" cy="1727268"/>
          </a:xfrm>
          <a:prstGeom prst="downArrow">
            <a:avLst/>
          </a:prstGeom>
          <a:solidFill>
            <a:schemeClr val="accent4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7" descr="Gday Ko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819" y="2493705"/>
            <a:ext cx="1433244" cy="14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344" y="1069349"/>
            <a:ext cx="7739656" cy="2984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G’DAY!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167" y="4241038"/>
            <a:ext cx="9367576" cy="2270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600" b="1" dirty="0">
                <a:ln w="381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My name is _____.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7" y="1156796"/>
            <a:ext cx="1435516" cy="2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81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9346A-1ABB-D36D-9BFA-2C814254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5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2F4ED-40AE-2C05-4646-723323C32BBD}"/>
              </a:ext>
            </a:extLst>
          </p:cNvPr>
          <p:cNvSpPr txBox="1"/>
          <p:nvPr/>
        </p:nvSpPr>
        <p:spPr>
          <a:xfrm>
            <a:off x="1179871" y="2049924"/>
            <a:ext cx="6784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Possum Magic</a:t>
            </a:r>
          </a:p>
          <a:p>
            <a:pPr algn="ctr"/>
            <a:endParaRPr lang="en-AU" sz="4000" dirty="0"/>
          </a:p>
          <a:p>
            <a:pPr algn="ctr"/>
            <a:r>
              <a:rPr lang="ja-JP" altLang="en-US" sz="4000" dirty="0"/>
              <a:t>ポスおばあちゃんのまほう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37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50264" y="642378"/>
            <a:ext cx="6443472" cy="5573244"/>
            <a:chOff x="3684814" y="1528877"/>
            <a:chExt cx="5326293" cy="4783202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4814" y="1790879"/>
              <a:ext cx="5030787" cy="452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162349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77251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14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68649" y="1081865"/>
            <a:ext cx="6443472" cy="5573244"/>
            <a:chOff x="3684814" y="1528877"/>
            <a:chExt cx="5326293" cy="4783202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4814" y="1790879"/>
              <a:ext cx="5030787" cy="452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162349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77251" y="1528877"/>
              <a:ext cx="1133856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 descr="Image result for japan outl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04" y="1008123"/>
            <a:ext cx="2572513" cy="18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0934-4FBB-4378-AF35-9010D23A181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6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D0D92-009A-BE0C-0B30-CD0D0593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8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C2DB41-A4A6-624D-1F1E-233D9D8C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0" t="11840" r="24398" b="38111"/>
          <a:stretch/>
        </p:blipFill>
        <p:spPr>
          <a:xfrm>
            <a:off x="628650" y="317090"/>
            <a:ext cx="7519689" cy="62238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30DCEE-132F-B36B-651A-364FFC416463}"/>
              </a:ext>
            </a:extLst>
          </p:cNvPr>
          <p:cNvSpPr txBox="1"/>
          <p:nvPr/>
        </p:nvSpPr>
        <p:spPr>
          <a:xfrm>
            <a:off x="4041058" y="4544962"/>
            <a:ext cx="1061884" cy="4424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F8C22-9637-7B43-FA99-4EEF1D338613}"/>
              </a:ext>
            </a:extLst>
          </p:cNvPr>
          <p:cNvSpPr txBox="1"/>
          <p:nvPr/>
        </p:nvSpPr>
        <p:spPr>
          <a:xfrm>
            <a:off x="1194619" y="4321278"/>
            <a:ext cx="966165" cy="34412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FF664-682E-B2A5-CB2D-AC2FEDD2FAA8}"/>
              </a:ext>
            </a:extLst>
          </p:cNvPr>
          <p:cNvSpPr txBox="1"/>
          <p:nvPr/>
        </p:nvSpPr>
        <p:spPr>
          <a:xfrm>
            <a:off x="2829233" y="911943"/>
            <a:ext cx="1061884" cy="4424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D6052-362B-40F4-82DC-55656973BDD0}"/>
              </a:ext>
            </a:extLst>
          </p:cNvPr>
          <p:cNvSpPr txBox="1"/>
          <p:nvPr/>
        </p:nvSpPr>
        <p:spPr>
          <a:xfrm>
            <a:off x="6791633" y="3355259"/>
            <a:ext cx="1061884" cy="4424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5C7E0-B79E-0B91-28CA-4C7504DE90C1}"/>
              </a:ext>
            </a:extLst>
          </p:cNvPr>
          <p:cNvSpPr txBox="1"/>
          <p:nvPr/>
        </p:nvSpPr>
        <p:spPr>
          <a:xfrm>
            <a:off x="5815782" y="5852653"/>
            <a:ext cx="1061884" cy="4424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FD65E-E961-F858-D8BD-191752F0265E}"/>
              </a:ext>
            </a:extLst>
          </p:cNvPr>
          <p:cNvSpPr txBox="1"/>
          <p:nvPr/>
        </p:nvSpPr>
        <p:spPr>
          <a:xfrm>
            <a:off x="5783829" y="5154561"/>
            <a:ext cx="804401" cy="28513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919E64-4CB7-6B04-22A7-438FE57CE19B}"/>
              </a:ext>
            </a:extLst>
          </p:cNvPr>
          <p:cNvSpPr txBox="1"/>
          <p:nvPr/>
        </p:nvSpPr>
        <p:spPr>
          <a:xfrm>
            <a:off x="6457950" y="4520378"/>
            <a:ext cx="804401" cy="28513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390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D0D92-009A-BE0C-0B30-CD0D0593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CCD-D809-48D6-A535-95A0DF84A70A}" type="slidenum">
              <a:rPr lang="en-AU" smtClean="0"/>
              <a:t>9</a:t>
            </a:fld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C2DB41-A4A6-624D-1F1E-233D9D8C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0" t="11840" r="24398" b="38111"/>
          <a:stretch/>
        </p:blipFill>
        <p:spPr>
          <a:xfrm>
            <a:off x="628650" y="317090"/>
            <a:ext cx="7519689" cy="62238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30DCEE-132F-B36B-651A-364FFC416463}"/>
              </a:ext>
            </a:extLst>
          </p:cNvPr>
          <p:cNvSpPr txBox="1"/>
          <p:nvPr/>
        </p:nvSpPr>
        <p:spPr>
          <a:xfrm>
            <a:off x="4041058" y="4544962"/>
            <a:ext cx="1061884" cy="4424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89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81</Words>
  <Application>Microsoft Office PowerPoint</Application>
  <PresentationFormat>On-screen Show (4:3)</PresentationFormat>
  <Paragraphs>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Department of Foreign Affairs and Trade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Sampei, Masako</dc:creator>
  <cp:keywords>[SEC=UNOFFICIAL]</cp:keywords>
  <cp:lastModifiedBy>Masako Sampei</cp:lastModifiedBy>
  <cp:revision>29</cp:revision>
  <dcterms:created xsi:type="dcterms:W3CDTF">2019-12-05T00:44:24Z</dcterms:created>
  <dcterms:modified xsi:type="dcterms:W3CDTF">2023-08-30T01:22:55Z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8c61f66a-604f-4261-ba83-284a8816e939</vt:lpwstr>
  </property>
  <property fmtid="{D5CDD505-2E9C-101B-9397-08002B2CF9AE}" pid="3" name="SEC">
    <vt:lpwstr>UNCLASSIFIED</vt:lpwstr>
  </property>
  <property fmtid="{D5CDD505-2E9C-101B-9397-08002B2CF9AE}" pid="4" name="DLM">
    <vt:lpwstr>No DLM</vt:lpwstr>
  </property>
  <property fmtid="{D5CDD505-2E9C-101B-9397-08002B2CF9AE}" pid="5" name="PM_ProtectiveMarkingImage_Header">
    <vt:lpwstr>C:\Program Files (x86)\Common Files\janusNET Shared\janusSEAL\Images\DocumentSlashBlue.png</vt:lpwstr>
  </property>
  <property fmtid="{D5CDD505-2E9C-101B-9397-08002B2CF9AE}" pid="6" name="PM_Caveats_Count">
    <vt:lpwstr>0</vt:lpwstr>
  </property>
  <property fmtid="{D5CDD505-2E9C-101B-9397-08002B2CF9AE}" pid="7" name="PM_DisplayValueSecClassificationWithQualifier">
    <vt:lpwstr>UNOFFICIAL</vt:lpwstr>
  </property>
  <property fmtid="{D5CDD505-2E9C-101B-9397-08002B2CF9AE}" pid="8" name="PM_Qualifier">
    <vt:lpwstr/>
  </property>
  <property fmtid="{D5CDD505-2E9C-101B-9397-08002B2CF9AE}" pid="9" name="PM_SecurityClassification">
    <vt:lpwstr>UNOFFICIAL</vt:lpwstr>
  </property>
  <property fmtid="{D5CDD505-2E9C-101B-9397-08002B2CF9AE}" pid="10" name="PM_InsertionValue">
    <vt:lpwstr>UNOFFICIAL</vt:lpwstr>
  </property>
  <property fmtid="{D5CDD505-2E9C-101B-9397-08002B2CF9AE}" pid="11" name="PM_Originating_FileId">
    <vt:lpwstr>9F9BE2AEC73F4B6C9F76F5285E098833</vt:lpwstr>
  </property>
  <property fmtid="{D5CDD505-2E9C-101B-9397-08002B2CF9AE}" pid="12" name="PM_ProtectiveMarkingValue_Footer">
    <vt:lpwstr>UNOFFICIAL</vt:lpwstr>
  </property>
  <property fmtid="{D5CDD505-2E9C-101B-9397-08002B2CF9AE}" pid="13" name="PM_Originator_Hash_SHA1">
    <vt:lpwstr>204AD5FBAFEFE239AC696C1D1A5290C55C96F059</vt:lpwstr>
  </property>
  <property fmtid="{D5CDD505-2E9C-101B-9397-08002B2CF9AE}" pid="14" name="PM_OriginationTimeStamp">
    <vt:lpwstr>2023-06-13T01:45:32Z</vt:lpwstr>
  </property>
  <property fmtid="{D5CDD505-2E9C-101B-9397-08002B2CF9AE}" pid="15" name="PM_ProtectiveMarkingValue_Header">
    <vt:lpwstr>UNOFFICIAL</vt:lpwstr>
  </property>
  <property fmtid="{D5CDD505-2E9C-101B-9397-08002B2CF9AE}" pid="16" name="PM_ProtectiveMarkingImage_Footer">
    <vt:lpwstr>C:\Program Files (x86)\Common Files\janusNET Shared\janusSEAL\Images\DocumentSlashBlue.png</vt:lpwstr>
  </property>
  <property fmtid="{D5CDD505-2E9C-101B-9397-08002B2CF9AE}" pid="17" name="PM_Namespace">
    <vt:lpwstr>gov.au</vt:lpwstr>
  </property>
  <property fmtid="{D5CDD505-2E9C-101B-9397-08002B2CF9AE}" pid="18" name="PM_Version">
    <vt:lpwstr>2018.4</vt:lpwstr>
  </property>
  <property fmtid="{D5CDD505-2E9C-101B-9397-08002B2CF9AE}" pid="19" name="PM_Note">
    <vt:lpwstr/>
  </property>
  <property fmtid="{D5CDD505-2E9C-101B-9397-08002B2CF9AE}" pid="20" name="PM_Markers">
    <vt:lpwstr/>
  </property>
  <property fmtid="{D5CDD505-2E9C-101B-9397-08002B2CF9AE}" pid="21" name="PM_Display">
    <vt:lpwstr>UNOFFICIAL</vt:lpwstr>
  </property>
  <property fmtid="{D5CDD505-2E9C-101B-9397-08002B2CF9AE}" pid="22" name="PMUuid">
    <vt:lpwstr>v=2022.2;d=gov.au;g=65417EFE-F3B9-5E66-BD91-1E689FEC2EA6</vt:lpwstr>
  </property>
  <property fmtid="{D5CDD505-2E9C-101B-9397-08002B2CF9AE}" pid="23" name="PM_Hash_Version">
    <vt:lpwstr>2022.1</vt:lpwstr>
  </property>
  <property fmtid="{D5CDD505-2E9C-101B-9397-08002B2CF9AE}" pid="24" name="PM_Hash_Salt_Prev">
    <vt:lpwstr>9EDF8B7ABB7DD9D9E791505C49DE678B</vt:lpwstr>
  </property>
  <property fmtid="{D5CDD505-2E9C-101B-9397-08002B2CF9AE}" pid="25" name="PM_Hash_Salt">
    <vt:lpwstr>F4E0ECA3A3D0F10013AD2DD64D4244DF</vt:lpwstr>
  </property>
  <property fmtid="{D5CDD505-2E9C-101B-9397-08002B2CF9AE}" pid="26" name="PM_Hash_SHA1">
    <vt:lpwstr>EE709EC5738E66C7B3F0F37B253F51975B96F1C7</vt:lpwstr>
  </property>
  <property fmtid="{D5CDD505-2E9C-101B-9397-08002B2CF9AE}" pid="27" name="PM_OriginatorUserAccountName_SHA256">
    <vt:lpwstr>761EFDE8FBC75620E7C0AF1E47895E76A56177D50092A94B395146C971EC7B79</vt:lpwstr>
  </property>
  <property fmtid="{D5CDD505-2E9C-101B-9397-08002B2CF9AE}" pid="28" name="PM_OriginatorDomainName_SHA256">
    <vt:lpwstr>6F3591835F3B2A8A025B00B5BA6418010DA3A17C9C26EA9C049FFD28039489A2</vt:lpwstr>
  </property>
  <property fmtid="{D5CDD505-2E9C-101B-9397-08002B2CF9AE}" pid="29" name="PM_PrintOutPlacement_PPT">
    <vt:lpwstr/>
  </property>
  <property fmtid="{D5CDD505-2E9C-101B-9397-08002B2CF9AE}" pid="30" name="PM_SecurityClassification_Prev">
    <vt:lpwstr>UNOFFICIAL</vt:lpwstr>
  </property>
  <property fmtid="{D5CDD505-2E9C-101B-9397-08002B2CF9AE}" pid="31" name="PM_Qualifier_Prev">
    <vt:lpwstr/>
  </property>
  <property fmtid="{D5CDD505-2E9C-101B-9397-08002B2CF9AE}" pid="32" name="PMHMAC">
    <vt:lpwstr>v=2022.1;a=SHA256;h=AE819EA2E467F16570088B6A92BC18E1BA6287989D451A516C5C012D85E41A11</vt:lpwstr>
  </property>
</Properties>
</file>