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92" r:id="rId2"/>
    <p:sldId id="306" r:id="rId3"/>
    <p:sldId id="262" r:id="rId4"/>
    <p:sldId id="263" r:id="rId5"/>
    <p:sldId id="307" r:id="rId6"/>
    <p:sldId id="260" r:id="rId7"/>
    <p:sldId id="265" r:id="rId8"/>
    <p:sldId id="267" r:id="rId9"/>
    <p:sldId id="261" r:id="rId10"/>
    <p:sldId id="308" r:id="rId11"/>
    <p:sldId id="264" r:id="rId12"/>
    <p:sldId id="300" r:id="rId13"/>
    <p:sldId id="268" r:id="rId14"/>
    <p:sldId id="309" r:id="rId15"/>
    <p:sldId id="270" r:id="rId16"/>
    <p:sldId id="301" r:id="rId17"/>
    <p:sldId id="271" r:id="rId18"/>
    <p:sldId id="305" r:id="rId19"/>
    <p:sldId id="310" r:id="rId20"/>
    <p:sldId id="273" r:id="rId21"/>
    <p:sldId id="302" r:id="rId22"/>
    <p:sldId id="275" r:id="rId23"/>
    <p:sldId id="311" r:id="rId24"/>
    <p:sldId id="282" r:id="rId25"/>
    <p:sldId id="304" r:id="rId26"/>
    <p:sldId id="290" r:id="rId2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317FEC-2C63-8000-EBB2-A5BF584F6ECB}" name="Matthew Douglas" initials="MD" userId="S::matthew.douglas@dfat.gov.au::d2d44976-78da-4867-af92-3f0f947b5912" providerId="AD"/>
  <p188:author id="{E8252CF5-B225-0C54-D817-0834124D6687}" name="Masako Sampei" initials="MS" userId="S::masako.sampei@dfat.gov.au::b6ba5d87-224e-49dd-b451-2c67ee3f835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EBEB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735871-8158-E2FC-2FD2-CF112E5D5D0C}" v="1" dt="2023-07-21T04:44:27.520"/>
    <p1510:client id="{3EE6A6D6-5840-42B6-BBB5-DC94470DC911}" v="1482" dt="2023-07-21T03:07:42.671"/>
    <p1510:client id="{58DA7EC4-0B9C-33AE-13D1-2AFFED5EC8FA}" v="16" dt="2023-07-21T01:20:53.365"/>
    <p1510:client id="{8F3467AF-D856-4597-A600-567FA5C7A4FE}" v="27" dt="2023-07-20T06:46:40.4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preferSingleView="1">
    <p:restoredLeft sz="18025" autoAdjust="0"/>
    <p:restoredTop sz="96807" autoAdjust="0"/>
  </p:normalViewPr>
  <p:slideViewPr>
    <p:cSldViewPr snapToGrid="0">
      <p:cViewPr varScale="1">
        <p:scale>
          <a:sx n="126" d="100"/>
          <a:sy n="126" d="100"/>
        </p:scale>
        <p:origin x="270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endParaRPr lang="en-AU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432C3-EBBB-45EC-B7F7-815A2DD9B8C2}" type="datetimeFigureOut">
              <a:rPr lang="en-AU" smtClean="0"/>
              <a:t>30/08/2023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endParaRPr lang="en-AU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37882-F584-4620-A821-22A67809019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2209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749AB-9E1A-4444-A45D-D815A7F2E21C}" type="datetimeFigureOut">
              <a:rPr lang="en-AU" smtClean="0"/>
              <a:t>30/08/2023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03320-C195-4DB9-B952-2C9414367D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45675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3320-C195-4DB9-B952-2C9414367DF2}" type="slidenum">
              <a:rPr lang="en-AU" smtClean="0"/>
              <a:t>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4FFE9-E7D2-F9CD-A979-3DC786BA3E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B7907CA-2D5B-81BB-5215-3657F54709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0875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3320-C195-4DB9-B952-2C9414367DF2}" type="slidenum">
              <a:rPr lang="en-AU" smtClean="0"/>
              <a:t>10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E87EF-9415-FEF8-CBF6-81BE24D29C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5D7EA48A-C2CB-32F6-F1C3-C67C7E86D4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2349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3320-C195-4DB9-B952-2C9414367DF2}" type="slidenum">
              <a:rPr lang="en-AU" smtClean="0"/>
              <a:t>11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55E13-17DF-1425-54C4-3D379EE50C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07C82088-F83A-CF85-3374-0FDEE539BB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8838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3320-C195-4DB9-B952-2C9414367DF2}" type="slidenum">
              <a:rPr lang="en-AU" smtClean="0"/>
              <a:t>12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1721A-8102-D96D-225C-6D079E0DA3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A0BE7FB8-B9A3-B067-966E-E723BC3196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7814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3320-C195-4DB9-B952-2C9414367DF2}" type="slidenum">
              <a:rPr lang="en-AU" smtClean="0"/>
              <a:t>13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2031F-DB1A-BFCE-250C-0CACF1500E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CD56B1A0-04F2-8B33-2786-A8BAC3BC45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9183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3320-C195-4DB9-B952-2C9414367DF2}" type="slidenum">
              <a:rPr lang="en-AU" smtClean="0"/>
              <a:t>14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E87EF-9415-FEF8-CBF6-81BE24D29C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5D7EA48A-C2CB-32F6-F1C3-C67C7E86D4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6682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3320-C195-4DB9-B952-2C9414367DF2}" type="slidenum">
              <a:rPr lang="en-AU" smtClean="0"/>
              <a:t>15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CBA2E-BAED-DAA8-07E2-898A0F87FF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D1E88FA0-B09D-3009-C456-42C036CB57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7223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3320-C195-4DB9-B952-2C9414367DF2}" type="slidenum">
              <a:rPr lang="en-AU" smtClean="0"/>
              <a:t>16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93AAA-9D8B-C210-C9AD-8D5DA418DC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BFDF6A6-6721-9001-4CAF-4B401B4F45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5096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3320-C195-4DB9-B952-2C9414367DF2}" type="slidenum">
              <a:rPr lang="en-AU" smtClean="0"/>
              <a:t>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92575-1E4E-7D09-BA54-BC8ACE04C2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4703035-5261-96B2-E3E9-872E164CAD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92479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3320-C195-4DB9-B952-2C9414367DF2}" type="slidenum">
              <a:rPr lang="en-AU" smtClean="0"/>
              <a:t>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B9428-4EF6-03EF-56A1-2B0B6E7EA9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AB68574-F98B-AD43-80C5-D92DDE35DF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3890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3320-C195-4DB9-B952-2C9414367DF2}" type="slidenum">
              <a:rPr lang="en-AU" smtClean="0"/>
              <a:t>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E87EF-9415-FEF8-CBF6-81BE24D29C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5D7EA48A-C2CB-32F6-F1C3-C67C7E86D4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7716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3320-C195-4DB9-B952-2C9414367DF2}" type="slidenum">
              <a:rPr lang="en-AU" smtClean="0"/>
              <a:t>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33F69-8E5B-BF51-691E-8D786F3C01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ACAEF2B3-27E9-45CD-C93F-EA9C06DDEE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8984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3320-C195-4DB9-B952-2C9414367DF2}" type="slidenum">
              <a:rPr lang="en-AU" smtClean="0"/>
              <a:t>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BAA2E-138C-79D2-DE6C-38C3B8E9E0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4B883427-1AC1-14E4-1191-86CCFB9480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37113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3320-C195-4DB9-B952-2C9414367DF2}" type="slidenum">
              <a:rPr lang="en-AU" smtClean="0"/>
              <a:t>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3AB59-BACB-439A-5BAC-7204FB1B63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FE97F9A-1755-BA0C-3ED5-3F142D7898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6311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3320-C195-4DB9-B952-2C9414367DF2}" type="slidenum">
              <a:rPr lang="en-AU" smtClean="0"/>
              <a:t>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93926-8498-F6C9-F4E3-285C23E708D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DE2BD8B-23E1-8D98-B67A-31946D53BC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80484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3320-C195-4DB9-B952-2C9414367DF2}" type="slidenum">
              <a:rPr lang="en-AU" smtClean="0"/>
              <a:t>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E87EF-9415-FEF8-CBF6-81BE24D29C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5D7EA48A-C2CB-32F6-F1C3-C67C7E86D4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96787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3320-C195-4DB9-B952-2C9414367DF2}" type="slidenum">
              <a:rPr lang="en-AU" smtClean="0"/>
              <a:t>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87E18-F206-82BD-C273-B2C95439BC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7F90D02-5550-EAE4-737E-3C33F623AB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16184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3320-C195-4DB9-B952-2C9414367DF2}" type="slidenum">
              <a:rPr lang="en-AU" smtClean="0"/>
              <a:t>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066E0-83E6-5BC1-F514-B9EB1C702B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C8127EFE-A706-4DE9-5F47-84A44D1F32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19175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3320-C195-4DB9-B952-2C9414367DF2}" type="slidenum">
              <a:rPr lang="en-AU" smtClean="0"/>
              <a:t>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915D4-F4D5-3DCC-6476-CE329C5C83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5BBE5CE-D327-6012-1D11-2D0EBBC7DC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190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3320-C195-4DB9-B952-2C9414367DF2}" type="slidenum">
              <a:rPr lang="en-AU" smtClean="0"/>
              <a:t>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B6860-588A-D43B-C75F-F9D9E8BB0D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5654DD6F-2CB7-09F0-1BE8-58D1481894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6278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3320-C195-4DB9-B952-2C9414367DF2}" type="slidenum">
              <a:rPr lang="en-AU" smtClean="0"/>
              <a:t>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E590D-A774-5ADD-ACA3-7557188D5F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53EE8246-F3A4-7EE6-85A0-1880197471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6001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3320-C195-4DB9-B952-2C9414367DF2}" type="slidenum">
              <a:rPr lang="en-AU" smtClean="0"/>
              <a:t>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E87EF-9415-FEF8-CBF6-81BE24D29C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5D7EA48A-C2CB-32F6-F1C3-C67C7E86D4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6908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3320-C195-4DB9-B952-2C9414367DF2}" type="slidenum">
              <a:rPr lang="en-AU" smtClean="0"/>
              <a:t>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27B19-1FEA-EF2F-DC92-08A62D1DE1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FEE1F57-0B25-CC3A-C173-B6E929B0D3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1174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3320-C195-4DB9-B952-2C9414367DF2}" type="slidenum">
              <a:rPr lang="en-AU" smtClean="0"/>
              <a:t>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3C188-700F-9B7A-5276-39AC3703CD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A73975EC-52AF-7DB5-4103-60415190C4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5057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3320-C195-4DB9-B952-2C9414367DF2}" type="slidenum">
              <a:rPr lang="en-AU" smtClean="0"/>
              <a:t>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7A9F0-4565-D03A-57E4-6D87578EF9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8847E0F-FD55-EC07-1B08-AF781E7A87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5054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3320-C195-4DB9-B952-2C9414367DF2}" type="slidenum">
              <a:rPr lang="en-AU" smtClean="0"/>
              <a:t>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3A689-7A0F-A82A-9B23-9EFB9EBEEB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C2CD189-A14F-6B07-6A42-6A6C0F3AE5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5322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25AB6-8B60-45E8-9CDD-11B2F138933D}" type="datetime1">
              <a:rPr lang="en-AU" smtClean="0"/>
              <a:t>30/08/2023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309158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4E8E-E1F7-4FEA-84CA-AB234EE2CBB9}" type="datetime1">
              <a:rPr lang="en-AU" smtClean="0"/>
              <a:t>30/08/2023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26663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1E0D-D6ED-4584-B374-FA0AE34AB3CD}" type="datetime1">
              <a:rPr lang="en-AU" smtClean="0"/>
              <a:t>30/08/2023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452429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E8DE-9691-411C-A6A4-6C56C0A5467D}" type="datetime1">
              <a:rPr lang="en-AU" smtClean="0"/>
              <a:t>30/08/2023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220500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629C-06D5-4A33-B9FA-009C0096593C}" type="datetime1">
              <a:rPr lang="en-AU" smtClean="0"/>
              <a:t>30/08/2023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424237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EABC-98DA-4E54-96B6-94E9D99578A0}" type="datetime1">
              <a:rPr lang="en-AU" smtClean="0"/>
              <a:t>30/08/2023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498810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005B-0EAD-4EE1-B44B-0AC1A9102279}" type="datetime1">
              <a:rPr lang="en-AU" smtClean="0"/>
              <a:t>30/08/2023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624651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F10E-47C7-4980-8224-1351BE2B4BE0}" type="datetime1">
              <a:rPr lang="en-AU" smtClean="0"/>
              <a:t>30/08/2023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717974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9B90-C595-42BF-9E0B-F6CEC4C23BCE}" type="datetime1">
              <a:rPr lang="en-AU" smtClean="0"/>
              <a:t>30/08/2023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781231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5DA2-6FC2-490F-A535-F2D4BD52F387}" type="datetime1">
              <a:rPr lang="en-AU" smtClean="0"/>
              <a:t>30/08/2023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214838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9E7E-2726-416B-9A4C-B965139EB1A4}" type="datetime1">
              <a:rPr lang="en-AU" smtClean="0"/>
              <a:t>30/08/2023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968529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19E50-1F2F-466A-ADB6-8118E73D3196}" type="datetime1">
              <a:rPr lang="en-AU" smtClean="0"/>
              <a:t>30/08/2023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90934-4FBB-4378-AF35-9010D23A181F}" type="slidenum">
              <a:rPr lang="en-AU" smtClean="0"/>
              <a:t>‹#›</a:t>
            </a:fld>
            <a:endParaRPr lang="en-AU"/>
          </a:p>
        </p:txBody>
      </p:sp>
      <p:sp>
        <p:nvSpPr>
          <p:cNvPr id="7" name="JS SlideHeader">
            <a:extLst>
              <a:ext uri="{FF2B5EF4-FFF2-40B4-BE49-F238E27FC236}">
                <a16:creationId xmlns:a16="http://schemas.microsoft.com/office/drawing/2014/main" id="{3A866814-0038-45C2-C9C3-2AE435431279}"/>
              </a:ext>
            </a:extLst>
          </p:cNvPr>
          <p:cNvSpPr txBox="1"/>
          <p:nvPr userDrawn="1"/>
        </p:nvSpPr>
        <p:spPr>
          <a:xfrm>
            <a:off x="914400" y="63500"/>
            <a:ext cx="73152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AU" sz="1200" b="1" i="0" u="none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90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Aus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7938" y="272907"/>
            <a:ext cx="3262589" cy="273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47339" y="3089147"/>
            <a:ext cx="8708034" cy="1629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b="1" dirty="0">
                <a:solidFill>
                  <a:srgbClr val="1F497D"/>
                </a:solidFill>
                <a:latin typeface="+mn-lt"/>
                <a:ea typeface="ＭＳ ゴシック" pitchFamily="49" charset="-128"/>
              </a:rPr>
              <a:t>What</a:t>
            </a:r>
            <a:r>
              <a:rPr lang="ja-JP" altLang="en-US" b="1" dirty="0">
                <a:solidFill>
                  <a:srgbClr val="1F497D"/>
                </a:solidFill>
                <a:latin typeface="+mn-lt"/>
                <a:ea typeface="ＭＳ ゴシック" pitchFamily="49" charset="-128"/>
              </a:rPr>
              <a:t> </a:t>
            </a:r>
            <a:r>
              <a:rPr lang="en-US" altLang="ja-JP" b="1" dirty="0">
                <a:solidFill>
                  <a:srgbClr val="1F497D"/>
                </a:solidFill>
                <a:latin typeface="+mn-lt"/>
                <a:ea typeface="ＭＳ ゴシック" pitchFamily="49" charset="-128"/>
              </a:rPr>
              <a:t>is Australia like?</a:t>
            </a:r>
          </a:p>
          <a:p>
            <a:pPr algn="ctr"/>
            <a:r>
              <a:rPr lang="ja-JP" altLang="en-US" sz="3400" b="1" dirty="0">
                <a:solidFill>
                  <a:srgbClr val="1F497D"/>
                </a:solidFill>
                <a:latin typeface="+mn-lt"/>
                <a:ea typeface="ＭＳ ゴシック" pitchFamily="49" charset="-128"/>
              </a:rPr>
              <a:t>オーストラリアってどんな国？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77084" y="4771372"/>
            <a:ext cx="47898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200" b="1" dirty="0">
                <a:solidFill>
                  <a:srgbClr val="1F497D"/>
                </a:solidFill>
                <a:latin typeface="+mn-lt"/>
                <a:ea typeface="ＭＳ ゴシック" pitchFamily="49" charset="-128"/>
                <a:cs typeface="Arial" panose="020B0604020202020204" pitchFamily="34" charset="0"/>
              </a:rPr>
              <a:t>Teacher’s</a:t>
            </a:r>
            <a:r>
              <a:rPr lang="ja-JP" altLang="en-US" sz="3200" b="1" dirty="0">
                <a:solidFill>
                  <a:srgbClr val="1F497D"/>
                </a:solidFill>
                <a:latin typeface="+mn-lt"/>
                <a:ea typeface="ＭＳ ゴシック" pitchFamily="49" charset="-128"/>
                <a:cs typeface="Arial" panose="020B0604020202020204" pitchFamily="34" charset="0"/>
              </a:rPr>
              <a:t> </a:t>
            </a:r>
            <a:r>
              <a:rPr lang="en-US" altLang="ja-JP" sz="3200" b="1" dirty="0">
                <a:solidFill>
                  <a:srgbClr val="1F497D"/>
                </a:solidFill>
                <a:latin typeface="+mn-lt"/>
                <a:ea typeface="ＭＳ ゴシック" pitchFamily="49" charset="-128"/>
                <a:cs typeface="Arial" panose="020B0604020202020204" pitchFamily="34" charset="0"/>
              </a:rPr>
              <a:t>name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570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F4A587-67B7-2181-FC26-1E36F8CE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10</a:t>
            </a:fld>
            <a:endParaRPr lang="en-AU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9F47EE-DD14-18A6-37B5-11DFA8C6B07A}"/>
              </a:ext>
            </a:extLst>
          </p:cNvPr>
          <p:cNvSpPr txBox="1">
            <a:spLocks/>
          </p:cNvSpPr>
          <p:nvPr/>
        </p:nvSpPr>
        <p:spPr>
          <a:xfrm>
            <a:off x="1434123" y="1858644"/>
            <a:ext cx="6275754" cy="2623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ja-JP" altLang="en-US" sz="8000" b="1" dirty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a typeface="ＭＳ Ｐゴシック" charset="-128"/>
              </a:rPr>
              <a:t>オーストラリア</a:t>
            </a:r>
            <a:br>
              <a:rPr kumimoji="1" lang="en-US" altLang="ja-JP" sz="8000" b="1" dirty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a typeface="ＭＳ Ｐゴシック" charset="-128"/>
              </a:rPr>
            </a:br>
            <a:r>
              <a:rPr kumimoji="1" lang="ja-JP" altLang="en-US" sz="8000" b="1" dirty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a typeface="ＭＳ Ｐゴシック" charset="-128"/>
              </a:rPr>
              <a:t>クイズ</a:t>
            </a:r>
            <a:endParaRPr kumimoji="1" lang="en-AU" altLang="ja-JP" sz="8000" b="1" dirty="0">
              <a:ln w="2857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  <a:ea typeface="ＭＳ Ｐゴシック" charset="-128"/>
            </a:endParaRPr>
          </a:p>
          <a:p>
            <a:pPr algn="ctr"/>
            <a:endParaRPr kumimoji="1" lang="en-AU" altLang="ja-JP" sz="2000" b="1" dirty="0">
              <a:ln w="2857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  <a:ea typeface="ＭＳ Ｐゴシック" charset="-128"/>
            </a:endParaRPr>
          </a:p>
          <a:p>
            <a:pPr algn="ctr"/>
            <a:r>
              <a:rPr kumimoji="1" lang="en-AU" altLang="ja-JP" sz="8000" b="1" dirty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a typeface="ＭＳ Ｐゴシック" charset="-128"/>
              </a:rPr>
              <a:t>Quiz about Australia</a:t>
            </a:r>
            <a:endParaRPr kumimoji="1" lang="ja-JP" altLang="en-US" sz="8000" b="1" dirty="0">
              <a:ln w="2857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802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93141" y="2293557"/>
            <a:ext cx="8193024" cy="22708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8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Q</a:t>
            </a:r>
            <a:r>
              <a:rPr lang="en-US" altLang="ja-JP" sz="8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2</a:t>
            </a:r>
            <a:r>
              <a:rPr lang="en-US" sz="8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. How long does a koala sleep?</a:t>
            </a:r>
            <a:endParaRPr lang="en-US" sz="239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2156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133492" y="282498"/>
            <a:ext cx="2780371" cy="617777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ja-JP" sz="8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  <a:p>
            <a:pPr algn="ctr"/>
            <a:endParaRPr lang="en-US" altLang="ja-JP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ja-JP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A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3551" y="282498"/>
            <a:ext cx="2780371" cy="6177775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  <a:p>
            <a:pPr algn="ctr"/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A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14587" y="282498"/>
            <a:ext cx="2780371" cy="6177775"/>
          </a:xfrm>
          <a:prstGeom prst="roundRect">
            <a:avLst/>
          </a:prstGeom>
          <a:solidFill>
            <a:srgbClr val="EBE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8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  <a:p>
            <a:pPr algn="ctr"/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A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12</a:t>
            </a:fld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223486" y="2812335"/>
            <a:ext cx="26604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hours</a:t>
            </a:r>
          </a:p>
          <a:p>
            <a:pPr algn="ctr"/>
            <a:r>
              <a:rPr lang="en-US" altLang="ja-JP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ja-JP" alt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時間</a:t>
            </a:r>
            <a:endParaRPr lang="en-US" altLang="ja-JP" sz="4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A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193427" y="2812334"/>
            <a:ext cx="26604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hours</a:t>
            </a:r>
          </a:p>
          <a:p>
            <a:pPr algn="ctr"/>
            <a:r>
              <a:rPr lang="en-US" altLang="ja-JP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  <a:r>
              <a:rPr lang="ja-JP" alt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時間</a:t>
            </a:r>
            <a:endParaRPr lang="en-US" altLang="ja-JP" sz="4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A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054650" y="2812333"/>
            <a:ext cx="26604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 hours</a:t>
            </a:r>
          </a:p>
          <a:p>
            <a:pPr algn="ctr"/>
            <a:r>
              <a:rPr lang="en-US" altLang="ja-JP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</a:t>
            </a:r>
            <a:r>
              <a:rPr lang="ja-JP" alt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時間</a:t>
            </a:r>
            <a:endParaRPr lang="en-US" altLang="ja-JP" sz="4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202776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805" y="182245"/>
            <a:ext cx="4974793" cy="980871"/>
          </a:xfrm>
        </p:spPr>
        <p:txBody>
          <a:bodyPr>
            <a:normAutofit/>
          </a:bodyPr>
          <a:lstStyle/>
          <a:p>
            <a:pPr algn="ctr"/>
            <a:r>
              <a:rPr lang="ja-JP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正解：　</a:t>
            </a:r>
            <a:r>
              <a:rPr lang="en-US" altLang="ja-JP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</a:t>
            </a:r>
            <a:r>
              <a:rPr lang="ja-JP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時間</a:t>
            </a:r>
            <a:endParaRPr lang="en-AU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1476" y="1266408"/>
            <a:ext cx="5683452" cy="54561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4887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F4A587-67B7-2181-FC26-1E36F8CE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14</a:t>
            </a:fld>
            <a:endParaRPr lang="en-AU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9F47EE-DD14-18A6-37B5-11DFA8C6B07A}"/>
              </a:ext>
            </a:extLst>
          </p:cNvPr>
          <p:cNvSpPr txBox="1">
            <a:spLocks/>
          </p:cNvSpPr>
          <p:nvPr/>
        </p:nvSpPr>
        <p:spPr>
          <a:xfrm>
            <a:off x="1434123" y="1858644"/>
            <a:ext cx="6275754" cy="2623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ja-JP" altLang="en-US" sz="8000" b="1" dirty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a typeface="ＭＳ Ｐゴシック" charset="-128"/>
              </a:rPr>
              <a:t>オーストラリア</a:t>
            </a:r>
            <a:br>
              <a:rPr kumimoji="1" lang="en-US" altLang="ja-JP" sz="8000" b="1" dirty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a typeface="ＭＳ Ｐゴシック" charset="-128"/>
              </a:rPr>
            </a:br>
            <a:r>
              <a:rPr kumimoji="1" lang="ja-JP" altLang="en-US" sz="8000" b="1" dirty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a typeface="ＭＳ Ｐゴシック" charset="-128"/>
              </a:rPr>
              <a:t>クイズ</a:t>
            </a:r>
            <a:endParaRPr kumimoji="1" lang="en-AU" altLang="ja-JP" sz="8000" b="1" dirty="0">
              <a:ln w="2857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  <a:ea typeface="ＭＳ Ｐゴシック" charset="-128"/>
            </a:endParaRPr>
          </a:p>
          <a:p>
            <a:pPr algn="ctr"/>
            <a:endParaRPr kumimoji="1" lang="en-AU" altLang="ja-JP" sz="2000" b="1" dirty="0">
              <a:ln w="2857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  <a:ea typeface="ＭＳ Ｐゴシック" charset="-128"/>
            </a:endParaRPr>
          </a:p>
          <a:p>
            <a:pPr algn="ctr"/>
            <a:r>
              <a:rPr kumimoji="1" lang="en-AU" altLang="ja-JP" sz="8000" b="1" dirty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a typeface="ＭＳ Ｐゴシック" charset="-128"/>
              </a:rPr>
              <a:t>Quiz about Australia</a:t>
            </a:r>
            <a:endParaRPr kumimoji="1" lang="ja-JP" altLang="en-US" sz="8000" b="1" dirty="0">
              <a:ln w="2857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6641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46925" y="1053389"/>
            <a:ext cx="8137462" cy="471098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Q</a:t>
            </a:r>
            <a:r>
              <a:rPr lang="en-US" altLang="ja-JP" sz="8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a typeface="游ゴシック"/>
              </a:rPr>
              <a:t>3</a:t>
            </a:r>
            <a:r>
              <a:rPr lang="en-US" sz="8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. How big is Australia,</a:t>
            </a:r>
            <a:endParaRPr lang="en-US" sz="239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en-US" sz="8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Compared to Japan?</a:t>
            </a:r>
            <a:endParaRPr lang="en-US" sz="23900" b="1" dirty="0">
              <a:ln w="22225">
                <a:solidFill>
                  <a:srgbClr val="70AD47">
                    <a:lumMod val="75000"/>
                  </a:srgbClr>
                </a:solidFill>
                <a:prstDash val="solid"/>
              </a:ln>
              <a:solidFill>
                <a:schemeClr val="accent4"/>
              </a:solidFill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3684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133492" y="282498"/>
            <a:ext cx="2780371" cy="617777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ja-JP" sz="8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  <a:p>
            <a:pPr algn="ctr"/>
            <a:endParaRPr lang="en-US" altLang="ja-JP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ja-JP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A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3551" y="282498"/>
            <a:ext cx="2780371" cy="6177775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  <a:p>
            <a:pPr algn="ctr"/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A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14587" y="282498"/>
            <a:ext cx="2780371" cy="6177775"/>
          </a:xfrm>
          <a:prstGeom prst="roundRect">
            <a:avLst/>
          </a:prstGeom>
          <a:solidFill>
            <a:srgbClr val="EBE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8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  <a:p>
            <a:pPr algn="ctr"/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A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16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3193427" y="2812334"/>
            <a:ext cx="26604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times</a:t>
            </a:r>
          </a:p>
          <a:p>
            <a:pPr algn="ctr"/>
            <a:r>
              <a:rPr lang="en-US" altLang="ja-JP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</a:t>
            </a:r>
            <a:r>
              <a:rPr lang="ja-JP" alt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倍</a:t>
            </a:r>
            <a:endParaRPr lang="en-US" altLang="ja-JP" sz="4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A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174522" y="2812333"/>
            <a:ext cx="26604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 times</a:t>
            </a:r>
          </a:p>
          <a:p>
            <a:pPr algn="ctr"/>
            <a:r>
              <a:rPr lang="en-US" altLang="ja-JP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</a:t>
            </a:r>
            <a:r>
              <a:rPr lang="ja-JP" alt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倍</a:t>
            </a:r>
            <a:endParaRPr lang="en-US" altLang="ja-JP" sz="4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A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65992" y="2812333"/>
            <a:ext cx="26604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times</a:t>
            </a:r>
          </a:p>
          <a:p>
            <a:pPr algn="ctr"/>
            <a:r>
              <a:rPr lang="en-US" altLang="ja-JP" sz="6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</a:t>
            </a:r>
            <a:r>
              <a:rPr lang="ja-JP" altLang="en-US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倍</a:t>
            </a:r>
            <a:endParaRPr lang="en-US" altLang="ja-JP" sz="4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709288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805" y="182245"/>
            <a:ext cx="4974793" cy="980871"/>
          </a:xfrm>
        </p:spPr>
        <p:txBody>
          <a:bodyPr>
            <a:noAutofit/>
          </a:bodyPr>
          <a:lstStyle/>
          <a:p>
            <a:pPr algn="ctr"/>
            <a:r>
              <a:rPr lang="en-AU" altLang="ja-JP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Answer: 20 times</a:t>
            </a:r>
            <a:br>
              <a:rPr lang="en-AU" altLang="ja-JP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ja-JP" alt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正解：</a:t>
            </a:r>
            <a:r>
              <a:rPr lang="en-US" altLang="ja-JP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  <a:r>
              <a:rPr lang="ja-JP" alt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倍</a:t>
            </a:r>
            <a:endParaRPr lang="en-AU" sz="40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2095804" y="1148232"/>
            <a:ext cx="6443472" cy="5573244"/>
            <a:chOff x="3684814" y="1528877"/>
            <a:chExt cx="5326293" cy="4783202"/>
          </a:xfrm>
        </p:grpSpPr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84814" y="1790879"/>
              <a:ext cx="5030787" cy="452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4162349" y="1528877"/>
              <a:ext cx="1133856" cy="621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877251" y="1528877"/>
              <a:ext cx="1133856" cy="621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10" name="Picture 9" descr="Image result for japan outlin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718" y="1244751"/>
            <a:ext cx="2572513" cy="189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17</a:t>
            </a:fld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7663542" y="501870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シドニー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1657223" y="444913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パース</a:t>
            </a:r>
            <a:endParaRPr lang="en-AU" dirty="0"/>
          </a:p>
        </p:txBody>
      </p:sp>
      <p:sp>
        <p:nvSpPr>
          <p:cNvPr id="7" name="Oval 6"/>
          <p:cNvSpPr/>
          <p:nvPr/>
        </p:nvSpPr>
        <p:spPr>
          <a:xfrm>
            <a:off x="2496777" y="463379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/>
          <p:cNvSpPr/>
          <p:nvPr/>
        </p:nvSpPr>
        <p:spPr>
          <a:xfrm flipH="1" flipV="1">
            <a:off x="7663542" y="5203369"/>
            <a:ext cx="54413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2" name="Curved Connector 21"/>
          <p:cNvCxnSpPr>
            <a:stCxn id="12" idx="6"/>
          </p:cNvCxnSpPr>
          <p:nvPr/>
        </p:nvCxnSpPr>
        <p:spPr>
          <a:xfrm rot="10800000">
            <a:off x="2673502" y="4612210"/>
            <a:ext cx="4990040" cy="614018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728145" y="4604918"/>
            <a:ext cx="1031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FFC000"/>
                </a:solidFill>
              </a:rPr>
              <a:t>✈５時間</a:t>
            </a:r>
            <a:endParaRPr lang="en-AU" sz="1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147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2239" y="239395"/>
            <a:ext cx="6419545" cy="980871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オーストラリア国内の時差</a:t>
            </a: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18</a:t>
            </a:fld>
            <a:endParaRPr lang="en-AU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239" y="1083595"/>
            <a:ext cx="6760468" cy="563788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05000" y="362137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/>
              <a:t>－１時間</a:t>
            </a:r>
            <a:endParaRPr lang="en-AU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267325" y="320353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/>
              <a:t>＋１時間</a:t>
            </a:r>
            <a:endParaRPr lang="en-AU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731141" y="290688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/>
              <a:t>＋３０分</a:t>
            </a:r>
            <a:endParaRPr lang="en-AU" sz="3200" b="1" dirty="0"/>
          </a:p>
        </p:txBody>
      </p:sp>
      <p:sp>
        <p:nvSpPr>
          <p:cNvPr id="25" name="Oval 24"/>
          <p:cNvSpPr/>
          <p:nvPr/>
        </p:nvSpPr>
        <p:spPr>
          <a:xfrm>
            <a:off x="2009775" y="4314825"/>
            <a:ext cx="419100" cy="3905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Oval 25"/>
          <p:cNvSpPr/>
          <p:nvPr/>
        </p:nvSpPr>
        <p:spPr>
          <a:xfrm>
            <a:off x="6600825" y="4729162"/>
            <a:ext cx="419100" cy="3905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TextBox 26"/>
          <p:cNvSpPr txBox="1"/>
          <p:nvPr/>
        </p:nvSpPr>
        <p:spPr>
          <a:xfrm>
            <a:off x="594003" y="481403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パース</a:t>
            </a:r>
            <a:endParaRPr lang="en-AU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7264802" y="470535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シドニー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591628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F4A587-67B7-2181-FC26-1E36F8CE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19</a:t>
            </a:fld>
            <a:endParaRPr lang="en-AU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9F47EE-DD14-18A6-37B5-11DFA8C6B07A}"/>
              </a:ext>
            </a:extLst>
          </p:cNvPr>
          <p:cNvSpPr txBox="1">
            <a:spLocks/>
          </p:cNvSpPr>
          <p:nvPr/>
        </p:nvSpPr>
        <p:spPr>
          <a:xfrm>
            <a:off x="1434123" y="1858644"/>
            <a:ext cx="6275754" cy="2623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ja-JP" altLang="en-US" sz="8000" b="1" dirty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a typeface="ＭＳ Ｐゴシック" charset="-128"/>
              </a:rPr>
              <a:t>オーストラリア</a:t>
            </a:r>
            <a:br>
              <a:rPr kumimoji="1" lang="en-US" altLang="ja-JP" sz="8000" b="1" dirty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a typeface="ＭＳ Ｐゴシック" charset="-128"/>
              </a:rPr>
            </a:br>
            <a:r>
              <a:rPr kumimoji="1" lang="ja-JP" altLang="en-US" sz="8000" b="1" dirty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a typeface="ＭＳ Ｐゴシック" charset="-128"/>
              </a:rPr>
              <a:t>クイズ</a:t>
            </a:r>
            <a:endParaRPr kumimoji="1" lang="en-AU" altLang="ja-JP" sz="8000" b="1" dirty="0">
              <a:ln w="2857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  <a:ea typeface="ＭＳ Ｐゴシック" charset="-128"/>
            </a:endParaRPr>
          </a:p>
          <a:p>
            <a:pPr algn="ctr"/>
            <a:endParaRPr kumimoji="1" lang="en-AU" altLang="ja-JP" sz="2000" b="1" dirty="0">
              <a:ln w="2857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  <a:ea typeface="ＭＳ Ｐゴシック" charset="-128"/>
            </a:endParaRPr>
          </a:p>
          <a:p>
            <a:pPr algn="ctr"/>
            <a:r>
              <a:rPr kumimoji="1" lang="en-AU" altLang="ja-JP" sz="8000" b="1" dirty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a typeface="ＭＳ Ｐゴシック" charset="-128"/>
              </a:rPr>
              <a:t>Quiz about Australia</a:t>
            </a:r>
            <a:endParaRPr kumimoji="1" lang="ja-JP" altLang="en-US" sz="8000" b="1" dirty="0">
              <a:ln w="2857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3605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51BF98-87D5-764F-9C6E-E45F15A39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2</a:t>
            </a:fld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3A15AE-4A92-D4EA-0FD8-41FC6BFCE9BE}"/>
              </a:ext>
            </a:extLst>
          </p:cNvPr>
          <p:cNvSpPr txBox="1"/>
          <p:nvPr/>
        </p:nvSpPr>
        <p:spPr>
          <a:xfrm>
            <a:off x="994410" y="890311"/>
            <a:ext cx="765048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dirty="0"/>
              <a:t>Slide for quick self introduction</a:t>
            </a:r>
            <a:endParaRPr lang="en-AU" dirty="0">
              <a:ea typeface="Calibri"/>
              <a:cs typeface="Calibri"/>
            </a:endParaRPr>
          </a:p>
          <a:p>
            <a:r>
              <a:rPr lang="en-AU" dirty="0"/>
              <a:t>Insert your photo (Photos from your childhood or school days are good starters for the class.) </a:t>
            </a:r>
          </a:p>
        </p:txBody>
      </p:sp>
    </p:spTree>
    <p:extLst>
      <p:ext uri="{BB962C8B-B14F-4D97-AF65-F5344CB8AC3E}">
        <p14:creationId xmlns:p14="http://schemas.microsoft.com/office/powerpoint/2010/main" val="162735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75945" y="975968"/>
            <a:ext cx="8192110" cy="46494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Q</a:t>
            </a:r>
            <a:r>
              <a:rPr lang="en-US" altLang="ja-JP" sz="8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a typeface="游ゴシック"/>
              </a:rPr>
              <a:t>4</a:t>
            </a:r>
            <a:r>
              <a:rPr lang="en-US" sz="8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. </a:t>
            </a:r>
          </a:p>
          <a:p>
            <a:pPr marL="0" indent="0" algn="ctr">
              <a:buNone/>
            </a:pPr>
            <a:r>
              <a:rPr lang="en-US" sz="72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What percentage of  Australians were born overseas?</a:t>
            </a:r>
            <a:endParaRPr lang="en-US" sz="199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0576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133492" y="282498"/>
            <a:ext cx="2780371" cy="617777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ja-JP" sz="8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  <a:p>
            <a:pPr algn="ctr"/>
            <a:endParaRPr lang="en-US" altLang="ja-JP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ja-JP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A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3551" y="282498"/>
            <a:ext cx="2780371" cy="6177775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  <a:p>
            <a:pPr algn="ctr"/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A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14587" y="282498"/>
            <a:ext cx="2780371" cy="6177775"/>
          </a:xfrm>
          <a:prstGeom prst="roundRect">
            <a:avLst/>
          </a:prstGeom>
          <a:solidFill>
            <a:srgbClr val="EBE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8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  <a:p>
            <a:pPr algn="ctr"/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A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21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3193427" y="2812334"/>
            <a:ext cx="2660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74522" y="2812333"/>
            <a:ext cx="2660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30 %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5992" y="2812333"/>
            <a:ext cx="26604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2 %</a:t>
            </a: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308754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603" y="380365"/>
            <a:ext cx="4974793" cy="980871"/>
          </a:xfrm>
        </p:spPr>
        <p:txBody>
          <a:bodyPr>
            <a:noAutofit/>
          </a:bodyPr>
          <a:lstStyle/>
          <a:p>
            <a:pPr algn="ctr"/>
            <a:r>
              <a:rPr lang="en-AU" altLang="ja-JP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Answer: 30%</a:t>
            </a:r>
            <a:br>
              <a:rPr lang="en-AU" altLang="ja-JP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ja-JP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正解：</a:t>
            </a:r>
            <a:r>
              <a:rPr lang="en-US" altLang="ja-JP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30%</a:t>
            </a:r>
            <a:endParaRPr lang="en-AU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886" y="1868103"/>
            <a:ext cx="7445828" cy="498989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070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F4A587-67B7-2181-FC26-1E36F8CE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23</a:t>
            </a:fld>
            <a:endParaRPr lang="en-AU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9F47EE-DD14-18A6-37B5-11DFA8C6B07A}"/>
              </a:ext>
            </a:extLst>
          </p:cNvPr>
          <p:cNvSpPr txBox="1">
            <a:spLocks/>
          </p:cNvSpPr>
          <p:nvPr/>
        </p:nvSpPr>
        <p:spPr>
          <a:xfrm>
            <a:off x="1434123" y="1858644"/>
            <a:ext cx="6275754" cy="2623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ja-JP" altLang="en-US" sz="8000" b="1" dirty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a typeface="ＭＳ Ｐゴシック" charset="-128"/>
              </a:rPr>
              <a:t>オーストラリア</a:t>
            </a:r>
            <a:br>
              <a:rPr kumimoji="1" lang="en-US" altLang="ja-JP" sz="8000" b="1" dirty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a typeface="ＭＳ Ｐゴシック" charset="-128"/>
              </a:rPr>
            </a:br>
            <a:r>
              <a:rPr kumimoji="1" lang="ja-JP" altLang="en-US" sz="8000" b="1" dirty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a typeface="ＭＳ Ｐゴシック" charset="-128"/>
              </a:rPr>
              <a:t>クイズ</a:t>
            </a:r>
            <a:endParaRPr kumimoji="1" lang="en-AU" altLang="ja-JP" sz="8000" b="1" dirty="0">
              <a:ln w="2857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  <a:ea typeface="ＭＳ Ｐゴシック" charset="-128"/>
            </a:endParaRPr>
          </a:p>
          <a:p>
            <a:pPr algn="ctr"/>
            <a:endParaRPr kumimoji="1" lang="en-AU" altLang="ja-JP" sz="2000" b="1" dirty="0">
              <a:ln w="2857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  <a:ea typeface="ＭＳ Ｐゴシック" charset="-128"/>
            </a:endParaRPr>
          </a:p>
          <a:p>
            <a:pPr algn="ctr"/>
            <a:r>
              <a:rPr kumimoji="1" lang="en-AU" altLang="ja-JP" sz="8000" b="1" dirty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a typeface="ＭＳ Ｐゴシック" charset="-128"/>
              </a:rPr>
              <a:t>Quiz about Australia</a:t>
            </a:r>
            <a:endParaRPr kumimoji="1" lang="ja-JP" altLang="en-US" sz="8000" b="1" dirty="0">
              <a:ln w="2857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3835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75488" y="1300277"/>
            <a:ext cx="8193024" cy="425744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Q5. XXXXX ?</a:t>
            </a:r>
            <a:endParaRPr lang="en-US" sz="239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2126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133492" y="282498"/>
            <a:ext cx="2780371" cy="617777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ja-JP" sz="8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  <a:p>
            <a:pPr algn="ctr"/>
            <a:endParaRPr lang="en-US" altLang="ja-JP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ja-JP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A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3551" y="282498"/>
            <a:ext cx="2780371" cy="6177775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  <a:p>
            <a:pPr algn="ctr"/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A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14587" y="282498"/>
            <a:ext cx="2780371" cy="6177775"/>
          </a:xfrm>
          <a:prstGeom prst="roundRect">
            <a:avLst/>
          </a:prstGeom>
          <a:solidFill>
            <a:srgbClr val="EBE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8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  <a:p>
            <a:pPr algn="ctr"/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A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25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2918471" y="2812333"/>
            <a:ext cx="311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ja-JP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Bb</a:t>
            </a:r>
            <a:endParaRPr lang="en-US" altLang="ja-JP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63683" y="2812333"/>
            <a:ext cx="2882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ja-JP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Cc</a:t>
            </a:r>
            <a:endParaRPr lang="en-US" altLang="ja-JP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990" y="2812333"/>
            <a:ext cx="28586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ja-JP" sz="4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Aa</a:t>
            </a:r>
            <a:endParaRPr lang="en-US" altLang="ja-JP" sz="4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75339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297" y="266545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12900" b="1" dirty="0">
                <a:ln w="381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THANK</a:t>
            </a:r>
            <a:r>
              <a:rPr lang="en-US" dirty="0"/>
              <a:t> </a:t>
            </a:r>
            <a:r>
              <a:rPr lang="en-US" sz="12900" b="1" dirty="0">
                <a:ln w="381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YOU!</a:t>
            </a:r>
            <a:endParaRPr lang="en-AU" sz="12900" b="1" dirty="0">
              <a:ln w="381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846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40311"/>
            <a:ext cx="9144000" cy="20556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600" b="1" dirty="0">
                <a:ln w="381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G’DAY!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652" y="475561"/>
            <a:ext cx="9144000" cy="1904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900" b="1" dirty="0">
                <a:ln w="381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GOOD</a:t>
            </a:r>
            <a:r>
              <a:rPr lang="en-US" sz="12900" b="1" dirty="0">
                <a:ln w="381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2900" b="1" dirty="0">
                <a:ln w="381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DAY</a:t>
            </a:r>
          </a:p>
        </p:txBody>
      </p:sp>
      <p:sp>
        <p:nvSpPr>
          <p:cNvPr id="5" name="Down Arrow 4"/>
          <p:cNvSpPr/>
          <p:nvPr/>
        </p:nvSpPr>
        <p:spPr>
          <a:xfrm>
            <a:off x="3886945" y="2380343"/>
            <a:ext cx="1733080" cy="1727268"/>
          </a:xfrm>
          <a:prstGeom prst="downArrow">
            <a:avLst/>
          </a:prstGeom>
          <a:solidFill>
            <a:schemeClr val="accent4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25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27" y="1046885"/>
            <a:ext cx="7739656" cy="29846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9900" b="1" dirty="0">
                <a:ln w="381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G’DAY!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167" y="4241038"/>
            <a:ext cx="9367576" cy="227088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600" b="1" dirty="0">
                <a:ln w="381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My name is _____.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4650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F4A587-67B7-2181-FC26-1E36F8CE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5</a:t>
            </a:fld>
            <a:endParaRPr lang="en-AU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9F47EE-DD14-18A6-37B5-11DFA8C6B07A}"/>
              </a:ext>
            </a:extLst>
          </p:cNvPr>
          <p:cNvSpPr txBox="1">
            <a:spLocks/>
          </p:cNvSpPr>
          <p:nvPr/>
        </p:nvSpPr>
        <p:spPr>
          <a:xfrm>
            <a:off x="1434123" y="1858644"/>
            <a:ext cx="6275754" cy="2623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ja-JP" altLang="en-US" sz="8000" b="1" dirty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a typeface="ＭＳ Ｐゴシック" charset="-128"/>
              </a:rPr>
              <a:t>オーストラリア</a:t>
            </a:r>
            <a:br>
              <a:rPr kumimoji="1" lang="en-US" altLang="ja-JP" sz="8000" b="1" dirty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a typeface="ＭＳ Ｐゴシック" charset="-128"/>
              </a:rPr>
            </a:br>
            <a:r>
              <a:rPr kumimoji="1" lang="ja-JP" altLang="en-US" sz="8000" b="1" dirty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a typeface="ＭＳ Ｐゴシック" charset="-128"/>
              </a:rPr>
              <a:t>クイズ</a:t>
            </a:r>
            <a:endParaRPr kumimoji="1" lang="en-AU" altLang="ja-JP" sz="8000" b="1" dirty="0">
              <a:ln w="2857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  <a:ea typeface="ＭＳ Ｐゴシック" charset="-128"/>
            </a:endParaRPr>
          </a:p>
          <a:p>
            <a:pPr algn="ctr"/>
            <a:endParaRPr kumimoji="1" lang="en-AU" altLang="ja-JP" sz="2000" b="1" dirty="0">
              <a:ln w="2857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  <a:ea typeface="ＭＳ Ｐゴシック" charset="-128"/>
            </a:endParaRPr>
          </a:p>
          <a:p>
            <a:pPr algn="ctr"/>
            <a:r>
              <a:rPr kumimoji="1" lang="en-AU" altLang="ja-JP" sz="8000" b="1" dirty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a typeface="ＭＳ Ｐゴシック" charset="-128"/>
              </a:rPr>
              <a:t>Quiz about Australia</a:t>
            </a:r>
            <a:endParaRPr kumimoji="1" lang="ja-JP" altLang="en-US" sz="8000" b="1" dirty="0">
              <a:ln w="2857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1127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75158" y="1922244"/>
            <a:ext cx="8193024" cy="22708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8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Q1. What is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Australia’s capital?</a:t>
            </a:r>
            <a:endParaRPr lang="en-US" sz="239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5959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133492" y="282498"/>
            <a:ext cx="2780372" cy="6177775"/>
            <a:chOff x="3133492" y="282498"/>
            <a:chExt cx="2780372" cy="6177775"/>
          </a:xfrm>
          <a:solidFill>
            <a:srgbClr val="0070C0"/>
          </a:solidFill>
        </p:grpSpPr>
        <p:sp>
          <p:nvSpPr>
            <p:cNvPr id="12" name="Rounded Rectangle 11"/>
            <p:cNvSpPr/>
            <p:nvPr/>
          </p:nvSpPr>
          <p:spPr>
            <a:xfrm>
              <a:off x="3133492" y="282498"/>
              <a:ext cx="2780371" cy="617777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altLang="ja-JP" sz="8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</a:p>
            <a:p>
              <a:pPr algn="ctr"/>
              <a:endParaRPr lang="en-US" altLang="ja-JP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altLang="ja-JP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A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44646" y="2966224"/>
              <a:ext cx="2769218" cy="169277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altLang="ja-JP" sz="4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Canberra</a:t>
              </a:r>
            </a:p>
            <a:p>
              <a:pPr algn="ctr"/>
              <a:r>
                <a:rPr lang="ja-JP" altLang="en-US" sz="4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キャンベラ</a:t>
              </a:r>
              <a:endParaRPr lang="en-US" altLang="ja-JP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endParaRPr lang="en-AU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3551" y="282498"/>
            <a:ext cx="2780371" cy="6177775"/>
            <a:chOff x="163551" y="282498"/>
            <a:chExt cx="2780371" cy="6177775"/>
          </a:xfrm>
          <a:solidFill>
            <a:srgbClr val="00B050"/>
          </a:solidFill>
        </p:grpSpPr>
        <p:sp>
          <p:nvSpPr>
            <p:cNvPr id="3" name="Rounded Rectangle 2"/>
            <p:cNvSpPr/>
            <p:nvPr/>
          </p:nvSpPr>
          <p:spPr>
            <a:xfrm>
              <a:off x="163551" y="282498"/>
              <a:ext cx="2780371" cy="6177775"/>
            </a:xfrm>
            <a:prstGeom prst="round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8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</a:p>
            <a:p>
              <a:pPr algn="ctr"/>
              <a:endParaRPr lang="en-US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A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6516" y="2966224"/>
              <a:ext cx="2660499" cy="1692771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altLang="ja-JP" sz="4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Sydney</a:t>
              </a:r>
            </a:p>
            <a:p>
              <a:pPr algn="ctr"/>
              <a:r>
                <a:rPr lang="ja-JP" altLang="en-US" sz="4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シドニー</a:t>
              </a:r>
              <a:endParaRPr lang="en-US" altLang="ja-JP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endParaRPr lang="en-AU" sz="2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14587" y="282498"/>
            <a:ext cx="2780371" cy="6177775"/>
            <a:chOff x="6114587" y="282498"/>
            <a:chExt cx="2780371" cy="6177775"/>
          </a:xfrm>
          <a:solidFill>
            <a:srgbClr val="EBEB00"/>
          </a:solidFill>
        </p:grpSpPr>
        <p:sp>
          <p:nvSpPr>
            <p:cNvPr id="11" name="Rounded Rectangle 10"/>
            <p:cNvSpPr/>
            <p:nvPr/>
          </p:nvSpPr>
          <p:spPr>
            <a:xfrm>
              <a:off x="6114587" y="282498"/>
              <a:ext cx="2780371" cy="617777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8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</a:p>
            <a:p>
              <a:pPr algn="ctr"/>
              <a:endParaRPr lang="en-US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A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14587" y="2966224"/>
              <a:ext cx="2769219" cy="132343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altLang="ja-JP" sz="4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Melbourne</a:t>
              </a:r>
            </a:p>
            <a:p>
              <a:pPr algn="ctr"/>
              <a:r>
                <a:rPr lang="ja-JP" altLang="en-US" sz="4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メルボルン</a:t>
              </a:r>
              <a:endParaRPr lang="en-AU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7739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870" y="375968"/>
            <a:ext cx="7039428" cy="980871"/>
          </a:xfrm>
        </p:spPr>
        <p:txBody>
          <a:bodyPr>
            <a:noAutofit/>
          </a:bodyPr>
          <a:lstStyle/>
          <a:p>
            <a:pPr algn="ctr"/>
            <a:r>
              <a:rPr lang="en-AU" altLang="ja-JP" sz="4000" dirty="0">
                <a:ln w="0"/>
              </a:rPr>
              <a:t>Answer: Canberra</a:t>
            </a:r>
            <a:br>
              <a:rPr lang="en-AU" altLang="ja-JP" sz="4000" dirty="0">
                <a:ln w="0"/>
              </a:rPr>
            </a:br>
            <a:r>
              <a:rPr lang="ja-JP" altLang="en-US" sz="4000" dirty="0">
                <a:ln w="0"/>
              </a:rPr>
              <a:t>正解：キャンベラ</a:t>
            </a:r>
            <a:endParaRPr lang="en-AU" sz="4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811944" y="1282860"/>
            <a:ext cx="7902159" cy="5395600"/>
            <a:chOff x="1517613" y="1339029"/>
            <a:chExt cx="6696545" cy="4816770"/>
          </a:xfrm>
        </p:grpSpPr>
        <p:grpSp>
          <p:nvGrpSpPr>
            <p:cNvPr id="5" name="Group 4"/>
            <p:cNvGrpSpPr/>
            <p:nvPr/>
          </p:nvGrpSpPr>
          <p:grpSpPr>
            <a:xfrm>
              <a:off x="1517613" y="1339029"/>
              <a:ext cx="5749186" cy="4816770"/>
              <a:chOff x="3684814" y="1528877"/>
              <a:chExt cx="5389774" cy="4783202"/>
            </a:xfrm>
          </p:grpSpPr>
          <p:pic>
            <p:nvPicPr>
              <p:cNvPr id="6" name="Picture 3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84814" y="1790879"/>
                <a:ext cx="5030787" cy="452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Rectangle 6"/>
              <p:cNvSpPr/>
              <p:nvPr/>
            </p:nvSpPr>
            <p:spPr>
              <a:xfrm>
                <a:off x="4162349" y="1528877"/>
                <a:ext cx="1133856" cy="6217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940732" y="1559166"/>
                <a:ext cx="1133856" cy="6217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6439519" y="4623238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ln w="12700">
                    <a:solidFill>
                      <a:schemeClr val="tx1"/>
                    </a:solidFill>
                  </a:ln>
                </a:rPr>
                <a:t>シドニー</a:t>
              </a:r>
              <a:endParaRPr lang="en-AU" sz="1600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15560" y="4965905"/>
              <a:ext cx="20985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ln w="12700">
                    <a:solidFill>
                      <a:schemeClr val="tx1"/>
                    </a:solidFill>
                  </a:ln>
                </a:rPr>
                <a:t>キャンベラ</a:t>
              </a:r>
              <a:endParaRPr lang="en-AU" sz="2400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02651" y="5361501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ln w="12700">
                    <a:solidFill>
                      <a:schemeClr val="tx1"/>
                    </a:solidFill>
                  </a:ln>
                </a:rPr>
                <a:t>メルボルン</a:t>
              </a:r>
              <a:endParaRPr lang="en-AU" sz="1600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383895" y="4752169"/>
              <a:ext cx="111248" cy="1114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Oval 12"/>
            <p:cNvSpPr/>
            <p:nvPr/>
          </p:nvSpPr>
          <p:spPr>
            <a:xfrm>
              <a:off x="5647767" y="5355522"/>
              <a:ext cx="111248" cy="1114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5-Point Star 13"/>
            <p:cNvSpPr>
              <a:spLocks noChangeAspect="1"/>
            </p:cNvSpPr>
            <p:nvPr/>
          </p:nvSpPr>
          <p:spPr>
            <a:xfrm>
              <a:off x="6125065" y="4961792"/>
              <a:ext cx="108000" cy="108000"/>
            </a:xfrm>
            <a:prstGeom prst="star5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8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345" y="0"/>
            <a:ext cx="6819309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1529</TotalTime>
  <Words>272</Words>
  <Application>Microsoft Office PowerPoint</Application>
  <PresentationFormat>On-screen Show (4:3)</PresentationFormat>
  <Paragraphs>190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Answer: Canberra 正解：キャンベラ</vt:lpstr>
      <vt:lpstr>PowerPoint Presentation</vt:lpstr>
      <vt:lpstr>PowerPoint Presentation</vt:lpstr>
      <vt:lpstr>PowerPoint Presentation</vt:lpstr>
      <vt:lpstr>PowerPoint Presentation</vt:lpstr>
      <vt:lpstr>正解：　22時間</vt:lpstr>
      <vt:lpstr>PowerPoint Presentation</vt:lpstr>
      <vt:lpstr>PowerPoint Presentation</vt:lpstr>
      <vt:lpstr>PowerPoint Presentation</vt:lpstr>
      <vt:lpstr>Answer: 20 times 正解：20倍</vt:lpstr>
      <vt:lpstr>オーストラリア国内の時差</vt:lpstr>
      <vt:lpstr>PowerPoint Presentation</vt:lpstr>
      <vt:lpstr>PowerPoint Presentation</vt:lpstr>
      <vt:lpstr>PowerPoint Presentation</vt:lpstr>
      <vt:lpstr>Answer: 30% 正解：30%</vt:lpstr>
      <vt:lpstr>PowerPoint Presentation</vt:lpstr>
      <vt:lpstr>PowerPoint Presentation</vt:lpstr>
      <vt:lpstr>PowerPoint Presentation</vt:lpstr>
      <vt:lpstr>THANK YOU!</vt:lpstr>
    </vt:vector>
  </TitlesOfParts>
  <Company>Department of Foreign Affairs and Trade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Kohara, Ikuko</dc:creator>
  <cp:keywords>[SEC=UNOFFICIAL]</cp:keywords>
  <cp:lastModifiedBy>Masako Sampei</cp:lastModifiedBy>
  <cp:revision>71</cp:revision>
  <dcterms:created xsi:type="dcterms:W3CDTF">2019-09-30T03:27:05Z</dcterms:created>
  <dcterms:modified xsi:type="dcterms:W3CDTF">2023-08-30T01:22:33Z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e573f8a6-1d81-4fd1-af42-b3020041975c</vt:lpwstr>
  </property>
  <property fmtid="{D5CDD505-2E9C-101B-9397-08002B2CF9AE}" pid="3" name="SEC">
    <vt:lpwstr>UNCLASSIFIED</vt:lpwstr>
  </property>
  <property fmtid="{D5CDD505-2E9C-101B-9397-08002B2CF9AE}" pid="4" name="DLM">
    <vt:lpwstr>No DLM</vt:lpwstr>
  </property>
  <property fmtid="{D5CDD505-2E9C-101B-9397-08002B2CF9AE}" pid="5" name="PM_ProtectiveMarkingImage_Header">
    <vt:lpwstr>C:\Program Files (x86)\Common Files\janusNET Shared\janusSEAL\Images\DocumentSlashBlue.png</vt:lpwstr>
  </property>
  <property fmtid="{D5CDD505-2E9C-101B-9397-08002B2CF9AE}" pid="6" name="PM_Caveats_Count">
    <vt:lpwstr>0</vt:lpwstr>
  </property>
  <property fmtid="{D5CDD505-2E9C-101B-9397-08002B2CF9AE}" pid="7" name="PM_DisplayValueSecClassificationWithQualifier">
    <vt:lpwstr>UNOFFICIAL</vt:lpwstr>
  </property>
  <property fmtid="{D5CDD505-2E9C-101B-9397-08002B2CF9AE}" pid="8" name="PM_Qualifier">
    <vt:lpwstr/>
  </property>
  <property fmtid="{D5CDD505-2E9C-101B-9397-08002B2CF9AE}" pid="9" name="PM_SecurityClassification">
    <vt:lpwstr>UNOFFICIAL</vt:lpwstr>
  </property>
  <property fmtid="{D5CDD505-2E9C-101B-9397-08002B2CF9AE}" pid="10" name="PM_InsertionValue">
    <vt:lpwstr>UNOFFICIAL</vt:lpwstr>
  </property>
  <property fmtid="{D5CDD505-2E9C-101B-9397-08002B2CF9AE}" pid="11" name="PM_Originating_FileId">
    <vt:lpwstr>DCCCBA913B894FACA63958F97E85556F</vt:lpwstr>
  </property>
  <property fmtid="{D5CDD505-2E9C-101B-9397-08002B2CF9AE}" pid="12" name="PM_ProtectiveMarkingValue_Footer">
    <vt:lpwstr>UNOFFICIAL</vt:lpwstr>
  </property>
  <property fmtid="{D5CDD505-2E9C-101B-9397-08002B2CF9AE}" pid="13" name="PM_Originator_Hash_SHA1">
    <vt:lpwstr>204AD5FBAFEFE239AC696C1D1A5290C55C96F059</vt:lpwstr>
  </property>
  <property fmtid="{D5CDD505-2E9C-101B-9397-08002B2CF9AE}" pid="14" name="PM_OriginationTimeStamp">
    <vt:lpwstr>2023-06-12T02:15:02Z</vt:lpwstr>
  </property>
  <property fmtid="{D5CDD505-2E9C-101B-9397-08002B2CF9AE}" pid="15" name="PM_ProtectiveMarkingValue_Header">
    <vt:lpwstr>UNOFFICIAL</vt:lpwstr>
  </property>
  <property fmtid="{D5CDD505-2E9C-101B-9397-08002B2CF9AE}" pid="16" name="PM_ProtectiveMarkingImage_Footer">
    <vt:lpwstr>C:\Program Files (x86)\Common Files\janusNET Shared\janusSEAL\Images\DocumentSlashBlue.png</vt:lpwstr>
  </property>
  <property fmtid="{D5CDD505-2E9C-101B-9397-08002B2CF9AE}" pid="17" name="PM_Namespace">
    <vt:lpwstr>gov.au</vt:lpwstr>
  </property>
  <property fmtid="{D5CDD505-2E9C-101B-9397-08002B2CF9AE}" pid="18" name="PM_Version">
    <vt:lpwstr>2018.4</vt:lpwstr>
  </property>
  <property fmtid="{D5CDD505-2E9C-101B-9397-08002B2CF9AE}" pid="19" name="PM_Note">
    <vt:lpwstr/>
  </property>
  <property fmtid="{D5CDD505-2E9C-101B-9397-08002B2CF9AE}" pid="20" name="PM_Markers">
    <vt:lpwstr/>
  </property>
  <property fmtid="{D5CDD505-2E9C-101B-9397-08002B2CF9AE}" pid="21" name="PM_Display">
    <vt:lpwstr>UNOFFICIAL</vt:lpwstr>
  </property>
  <property fmtid="{D5CDD505-2E9C-101B-9397-08002B2CF9AE}" pid="22" name="PMUuid">
    <vt:lpwstr>v=2022.2;d=gov.au;g=65417EFE-F3B9-5E66-BD91-1E689FEC2EA6</vt:lpwstr>
  </property>
  <property fmtid="{D5CDD505-2E9C-101B-9397-08002B2CF9AE}" pid="23" name="PM_Hash_Version">
    <vt:lpwstr>2022.1</vt:lpwstr>
  </property>
  <property fmtid="{D5CDD505-2E9C-101B-9397-08002B2CF9AE}" pid="24" name="PM_Hash_Salt_Prev">
    <vt:lpwstr>5A8C67EE6237BF1CB3AE794A1AA96EBF</vt:lpwstr>
  </property>
  <property fmtid="{D5CDD505-2E9C-101B-9397-08002B2CF9AE}" pid="25" name="PM_Hash_Salt">
    <vt:lpwstr>757B81D0F02FE47C17CB12F06A967002</vt:lpwstr>
  </property>
  <property fmtid="{D5CDD505-2E9C-101B-9397-08002B2CF9AE}" pid="26" name="PM_Hash_SHA1">
    <vt:lpwstr>E358112D69E1BC79E57D84E6914E062F31EAE98B</vt:lpwstr>
  </property>
  <property fmtid="{D5CDD505-2E9C-101B-9397-08002B2CF9AE}" pid="27" name="PM_OriginatorUserAccountName_SHA256">
    <vt:lpwstr>761EFDE8FBC75620E7C0AF1E47895E76A56177D50092A94B395146C971EC7B79</vt:lpwstr>
  </property>
  <property fmtid="{D5CDD505-2E9C-101B-9397-08002B2CF9AE}" pid="28" name="PM_OriginatorDomainName_SHA256">
    <vt:lpwstr>6F3591835F3B2A8A025B00B5BA6418010DA3A17C9C26EA9C049FFD28039489A2</vt:lpwstr>
  </property>
  <property fmtid="{D5CDD505-2E9C-101B-9397-08002B2CF9AE}" pid="29" name="PM_PrintOutPlacement_PPT">
    <vt:lpwstr/>
  </property>
  <property fmtid="{D5CDD505-2E9C-101B-9397-08002B2CF9AE}" pid="30" name="PM_SecurityClassification_Prev">
    <vt:lpwstr>UNOFFICIAL</vt:lpwstr>
  </property>
  <property fmtid="{D5CDD505-2E9C-101B-9397-08002B2CF9AE}" pid="31" name="PM_Qualifier_Prev">
    <vt:lpwstr/>
  </property>
  <property fmtid="{D5CDD505-2E9C-101B-9397-08002B2CF9AE}" pid="32" name="PMHMAC">
    <vt:lpwstr>v=2022.1;a=SHA256;h=555AE54D371D8939082F2DCD67EF2409F968EEB17F287B701C9A855326E3501F</vt:lpwstr>
  </property>
</Properties>
</file>